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60BA3-BD2B-4D51-827D-1A90FCC654E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F183-D2FD-40E6-9718-D805FCB9A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0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2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4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6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9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3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B0CE-CFCF-4885-988C-927B57A3ED05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2270-FB4D-49D5-A397-3B9E3DD0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14114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Ремёсла Древней Руси</a:t>
            </a:r>
            <a:endParaRPr lang="ru-RU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n w="1905"/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Пустовая</a:t>
            </a:r>
            <a:r>
              <a:rPr lang="ru-RU" b="1" dirty="0" smtClean="0">
                <a:ln w="1905"/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Владимировна,</a:t>
            </a:r>
          </a:p>
          <a:p>
            <a:pPr algn="r"/>
            <a:r>
              <a:rPr lang="ru-RU" b="1" dirty="0" smtClean="0">
                <a:ln w="1905"/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ln w="1905"/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«Классический лицей №1»</a:t>
            </a:r>
            <a:endParaRPr lang="ru-RU" b="1" dirty="0">
              <a:ln w="1905"/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Переписчики книг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Значительное развитие письменности в Древней Руси объясняет появление переписчиков книг, или писцов. Количество книжных писцов-профессионалов, судя по записям, было ограниченным. Переписчики книг, вероятно, были одновременно и переплётчиками. Только дорогие книги, чаще всего напрестольные евангелия, украшались золотом и серебром, но это была уже не переплётная, а ювелирная работа.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788821" cy="299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5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Иконописцы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070" y="1412776"/>
            <a:ext cx="357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группу ремесленников составляли иконописцы.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3733" r="8798" b="2709"/>
          <a:stretch/>
        </p:blipFill>
        <p:spPr bwMode="auto">
          <a:xfrm>
            <a:off x="4572000" y="1181484"/>
            <a:ext cx="3685309" cy="5275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74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116"/>
            <a:ext cx="8229600" cy="868958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Плетение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Плетение – еще одно жизненно необходимое ранее занятие. Ивовые прутья, солома, еловые и сосновые корни, береста, льняная пакля, щепа – это далеко не полный перечень материалов используемых для плетения.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Из наиболее интересных плетеных изделий можно назвать крупные сосуды для хранения сыпучих продуктов, плетеные из соломы. Использовалась преимущественно ржаная солома.  Мастера выполняли изделия для своих семей и по заказу.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Свойства бересты давно оценены народным опытом. В быту широко применяли традиционные берестяные изделия: лукошки, лапти, сапожки, табакерки и др. Из бересты в нашей области плетут теперь уже редкие мастера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5697"/>
          <a:stretch/>
        </p:blipFill>
        <p:spPr bwMode="auto">
          <a:xfrm>
            <a:off x="4241179" y="4437112"/>
            <a:ext cx="3859213" cy="229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r="20041"/>
          <a:stretch/>
        </p:blipFill>
        <p:spPr bwMode="auto">
          <a:xfrm>
            <a:off x="1828800" y="4437112"/>
            <a:ext cx="1735088" cy="225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8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Гжельская керамика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Гжель – это название фарфора с нарядной синей росписью на белом фоне. Название это произошло от названия местности под Москвой. Гончарное ремесло существует здесь с начала XIV века. Гжельская керамика известна и популярна во всем мире.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0" y="2780928"/>
            <a:ext cx="5208240" cy="358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err="1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Жостовская</a:t>
            </a:r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роспись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9675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(по названию деревни под Москвой) - декоративная живопись маслом на металлических подносах, покрываемых затем лаком: цветы и фрукты, исполненные яркими красками на черном фоне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1518"/>
            <a:ext cx="5448201" cy="3918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4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1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60648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и девчонки! Приглашаю вас  отправиться вместе со мной в познавательную виртуальную экспедицию, в ходе которой я познакомлю вас с удивительными ремеслами Древней Руси. Итак, в путь!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нашей стороне,</a:t>
            </a:r>
          </a:p>
          <a:p>
            <a:pPr algn="ctr"/>
            <a:r>
              <a:rPr lang="ru-RU" alt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Слава русской старине!</a:t>
            </a:r>
          </a:p>
          <a:p>
            <a:pPr algn="ctr"/>
            <a:r>
              <a:rPr lang="ru-RU" alt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 эту старину</a:t>
            </a:r>
          </a:p>
          <a:p>
            <a:pPr algn="ctr"/>
            <a:r>
              <a:rPr lang="ru-RU" alt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рассказывать начну.</a:t>
            </a:r>
            <a:endParaRPr lang="ru-RU" altLang="ru-RU" dirty="0" smtClean="0">
              <a:solidFill>
                <a:srgbClr val="2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8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260648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Русь широко славилась своими умельцами. Ремесло начало развиваться на Руси с незапамятных времен. Вершины своего развития в те времена ремесленничество достигло в Х-ХI веках. 	Расцвет Киевской Руси был обязан развитию русского ремесла. Татаро-монгольское иго  практически полностью уничтожило и расхитило эту цветущую культуру. Сопровождалось это разрушением русских городов, угоном в плен мастеров-ремесленников, уничтожение русских людей и в результате исчезновение большей части ремесленного производства - таковы были последствия монгольского  нашествия.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 середины XIV века начинается возрождение Руси, возобновление ремесленничества,  растут кадры мастеров. </a:t>
            </a:r>
            <a:endParaRPr lang="ru-RU" dirty="0">
              <a:solidFill>
                <a:srgbClr val="2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8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Плотницкое дело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05273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Искуснее </a:t>
            </a:r>
            <a:r>
              <a:rPr lang="ru-RU" altLang="ru-RU" dirty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Русь была в обработке дерева. Деревянные постройки, избы и хоромы, ворота и мосты, крепостные стены, а также лодки, хозяйственная утварь щедро украшались резьбой и определяли ее облик.</a:t>
            </a:r>
            <a:endParaRPr lang="ru-RU" altLang="ru-RU" dirty="0">
              <a:solidFill>
                <a:srgbClr val="2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" b="6715"/>
          <a:stretch>
            <a:fillRect/>
          </a:stretch>
        </p:blipFill>
        <p:spPr bwMode="auto">
          <a:xfrm>
            <a:off x="1547664" y="2358186"/>
            <a:ext cx="6238875" cy="423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8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Кузнечное дело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древним народным промыслом на Руси стало кузнечное дело. Кузнецы ковали орудия труда, инструменты (железные сошники, косы, серпы, ножи, пилы, замки) и оружие (мечи, сабли, наконечники стрел, кольчуги, шлемы).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Larisa\Desktop\Древняя Русь\ремесла\33801f5fae8471a7233ecf714d85d5f3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99" r="8728" b="21515"/>
          <a:stretch/>
        </p:blipFill>
        <p:spPr bwMode="auto">
          <a:xfrm>
            <a:off x="2195736" y="2181057"/>
            <a:ext cx="5177350" cy="445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7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7057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Гончарное ремесло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149" y="119675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dirty="0">
                <a:solidFill>
                  <a:srgbClr val="2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Гончарное ремесло обособилось несколько позже кузнечного. В русских городах X-XIII вв.  гончарное дело было развито достаточно широко. В XI веке появляется гончарный круг. </a:t>
            </a:r>
            <a:endParaRPr lang="ru-RU" altLang="ru-RU" dirty="0">
              <a:solidFill>
                <a:srgbClr val="2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Гончарное ремесло на Руси, история гончарного ремесла, обуч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9" y="2780928"/>
            <a:ext cx="3733800" cy="299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17" y="2798618"/>
            <a:ext cx="2895600" cy="299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5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7"/>
            <a:ext cx="9170577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Ювелирное дело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3218" y="1844824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Ювелирные украшения выполнены в технике зерни (на изделие напаивался узор, состоявший из множества шариков) и скани (рисунок наносили тонкой проволокой, напаянной на металлическую поверхность, а промежутки между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перегородками заполняли разноцветной эмалью).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Так получались изделия, выполненные в технике перегородчатой эмали, типично русские украшения. Ювелирная техника русских мастеров была очень сложной, а их изделия пользовались большим спросом во многих странах мира.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4319" r="5030" b="5179"/>
          <a:stretch/>
        </p:blipFill>
        <p:spPr bwMode="auto">
          <a:xfrm>
            <a:off x="5151690" y="1775759"/>
            <a:ext cx="2978727" cy="229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21912" r="2878" b="9557"/>
          <a:stretch/>
        </p:blipFill>
        <p:spPr bwMode="auto">
          <a:xfrm>
            <a:off x="5250097" y="4428371"/>
            <a:ext cx="2880320" cy="203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1174" y="921494"/>
            <a:ext cx="732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Отдельной отраслью было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златокузнечное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т. е. ювелирное дело. Мастера изготавливали искусные ювелирные вещи – бронзовые амулеты и украшения.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Кожевенное ремесло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2067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кожаных изделиях у населения городов была велика. Обувь, шапки, оружейные ремни, пояса, сбруя, седла, колчаны, щиты, переметные сумы, рукавицы, плети, переплеты книг и самый материал для письма — пергамен,— все это требовало разнообразной выделки кож и различных способов их подшивки.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068960"/>
            <a:ext cx="4376737" cy="325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8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-а\ДО\История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" y="-7057"/>
            <a:ext cx="9136360" cy="6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2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Ткацкое ремесло</a:t>
            </a:r>
            <a:endParaRPr lang="ru-RU" b="1" dirty="0">
              <a:ln w="1905"/>
              <a:solidFill>
                <a:srgbClr val="2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2474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ремесел является ткачество. Пряжу ткали на ткацком стане. Ткань делалась не только простая, но и узорная. Узор бывал одноцветным и многоцветным. Часто, кроме тканого узора, ткань украшалась цветной вышивкой или набойкой.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43" y="2780928"/>
            <a:ext cx="5922913" cy="362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012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Ремёсла Древней Руси</vt:lpstr>
      <vt:lpstr>Презентация PowerPoint</vt:lpstr>
      <vt:lpstr>Презентация PowerPoint</vt:lpstr>
      <vt:lpstr>Плотницкое дело</vt:lpstr>
      <vt:lpstr>Кузнечное дело</vt:lpstr>
      <vt:lpstr>Гончарное ремесло</vt:lpstr>
      <vt:lpstr>Ювелирное дело</vt:lpstr>
      <vt:lpstr>Кожевенное ремесло</vt:lpstr>
      <vt:lpstr>Ткацкое ремесло</vt:lpstr>
      <vt:lpstr>Переписчики книг</vt:lpstr>
      <vt:lpstr>Иконописцы</vt:lpstr>
      <vt:lpstr>Плетение</vt:lpstr>
      <vt:lpstr>Гжельская керамика</vt:lpstr>
      <vt:lpstr>Жостовская роспись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Ремёсла Древней Руси</dc:title>
  <dc:creator>Larisa</dc:creator>
  <cp:lastModifiedBy>Larisa</cp:lastModifiedBy>
  <cp:revision>6</cp:revision>
  <dcterms:created xsi:type="dcterms:W3CDTF">2022-11-20T22:25:42Z</dcterms:created>
  <dcterms:modified xsi:type="dcterms:W3CDTF">2022-11-20T23:20:42Z</dcterms:modified>
</cp:coreProperties>
</file>